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70" r:id="rId2"/>
    <p:sldId id="277" r:id="rId3"/>
    <p:sldId id="271" r:id="rId4"/>
    <p:sldId id="272" r:id="rId5"/>
    <p:sldId id="273" r:id="rId6"/>
    <p:sldId id="274" r:id="rId7"/>
    <p:sldId id="276" r:id="rId8"/>
    <p:sldId id="275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88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1-08-02T13:22:10.7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31799 12017 0,'0'0'16,"0"0"-1,0 5 1,0 20 0,0 22 15,0 24-16,0 15 1,0 17 0,0-28-1,0 7-15,0-15 16,3 16-16,-1-10 16,3 18-16,-2-10 15,-3 15 1,0-10-16,0 14 15,0-9-15,2 17 16,-2-12 0,2 19-16,-2-13 15,8 17-15,-6-19 16,6 18-16,-3-17 16,3 20-16,-3-18 15,2 15-15,-4-16 16,0 16-16,2-19 0,-1 14 0,4-18 15,-3 14 1,3-16-16,-3 7 0,0-14 16,-3 15-16,1-20 15,-3 12-15,0-12 16,0 8-16,0-17 16,0 11-16,0-17 15,0 17-15,0 30 16,-3 8-16,3 3 15,0-11 1,0 1 0,0-9-1,0 1 1,0-8 0,0-14-16,0-27 15,3-9 1,-3-23-1,0-4 1,0-13 0,0-1-1,0-5 1,0-2-16,0 0 16,0 0-1,-10 0 1,-6 0-1,-3 0 1,-7 0 0,-4 3-16,-16 2 15,-8-2 1,-9 1 0,-9 4-1,5-5 1,-17-1-1,-7-2-15,1 5 16,-6 0 0,-10 5-1,25-2 1,-1 0-16,6 1 16,-12-1-16,5-3 15,-10 5-15,9 0 16,-11 0-16,9-5 15,-12 6-15,12-9 16,-17 5-16,12-4 16,-13 0-16,22-1 15,-11-2-15,-21 0 16,-10 0 0,34 0-1,-1-2-15,12-1 16,-3-7-16,11 5 15,-9-3-15,-29 8 16,29 0 0,-6-2-16,7-1 15,-8 3-15,11 0 16,-20 0-16,10-5 16,-14 13-16,16-3 15,-9 3-15,13 1 16,-13-1-16,-28 9 15,2 1 1,64-8 0,42-12-1,21-1 1,1-2 0,1-2-1,3-4 1,0-1-1,2-1 1,2-4-16,-4 4 16,0 0-1,-13 13 1</inkml:trace>
  <inkml:trace contextRef="#ctx0" brushRef="#br0" timeOffset="1760.32">31063 11873 0,'0'2'15,"0"19"17,-5 26-17,2 29 1,1-13 0,2 10-1,0-5 1,0 15-16,0-7 15,0 20-15,0-9 16,0 20 0,0-9-1,0 18-15,0-16 16,0 19-16,0-15 16,0 21-16,0-16 15,2 21-15,-4-16 31,4 18-31,-2-19 16,0 20-16,0-17 16,0 17-16,0-20 15,0 9-15,0-21 16,0 10-16,3-24 16,5 17-16,-6-23 15,3 14-15,-5 21 16,-7 5-1,-9 0 1,4-10 0,17-15 15,2-46-15,6-2-1,-8-26 1,-5-4-1,0-8 1,0-2 0,0-6-1,0-2 1,-5 3 0,-15 5-1,-3 2 1,-2 2-1,-11 4 1,-13-1 0,-23-3-1,-16 1 1,18-6 0,-3 1-16,5-3 15,-8 3-15,6-6 16,-11 3-16,13 0 15,-15 0-15,12-5 16,-17 13-16,6-3 16,-20 5-16,11-2 15,-17 4-15,13-4 16,-14-1-16,13 1 16,-15 0-16,18-9 15,-15 4 1,12-5-16,-12 4 15,12-2 1,-20 5-16,25 1 16,-14 3-16,16-4 15,-14-4-15,17 1 16,-9-5-16,14-2 16,-8 0-16,-28 0 15,-7 0 1,1 11-16,7 1 15,18-1 1,35-7 0,29 1-1,19-5 1,18-5 0,-1 5-1,-2 0 1,3-7-1,7-18 1,5-18 0,3 2-1,-1-4 1,-17 45-16</inkml:trace>
  <inkml:trace contextRef="#ctx0" brushRef="#br0" timeOffset="3264.37">30065 11293 0,'0'10'15,"-2"20"1,-6 36 15,6-5-15,-1 11-16,-2 1 15,10 18-15,-2 2 16,2 19 0,0-7-1,-1 21-15,5-10 16,-4 15-16,2-17 16,-2 19-16,2-11 31,-1 16-31,-1-17 15,-5 15-15,0-18 16,0 15-16,0-19 16,-5 15-16,5-21 31,-3 15-31,0-22 16,-4 13-16,4-24 15,1 17-15,-3-22 16,10 8-1,0 18-15,5-5 16,-13-26 0,-7-24 15,3-28-15,5-16-1,2-4 1,0-6-1,0 1 1,0-3 0,0 0-1,0 0 1,0 0 0,-5-3-1,-8-7 1,-18 5-1,-18-2 1,-25 4 0,-29 3-1,24 0 1,-3 3 0,8-3-16,-8 7 15,1-2-15,-10 5 16,3-2-16,-11-1 15,9 3 1,-17 3-16,12-3 0,-21 0 16,13-5-1,-23 8-15,15-3 16,-20 0-16,18-8 16,-19 8-16,17 1 0,-11 2 0,10-4 15,-10 4 1,17-3-16,-17-2 0,21 2 15,-9 0-15,19-5 16,-9 2-16,-20 3 16,37 3-1,41-8 1,23 0 15,36-5-15,13-5-1,-2 5 1,6 0 0,-7 0-1,-5-3 1,-18 3 0</inkml:trace>
  <inkml:trace contextRef="#ctx0" brushRef="#br0" timeOffset="8342.99">6069 2038 0,'0'0'16,"0"0"-1,-8 0 1,-15 0-1,-17 0 1,-29 0 0,-28 2-1,21-2 1,-5 6-16,10-12 0,-16 12 0,3-4 16,-15 1-1,6-1-15,-19 8 16,12-3-16,-21 7 15,12-5-15,-12 7 0,12-4 16,-14 4 0,16-4-1,-22 8-15,21-8 16,-19 6-16,14 0 16,-13-3-16,17 0 15,-9 8-15,21-5 16,-16-1-16,19-2 15,-13 5-15,22 0 16,-9 0-16,20 1 16,-10 4-16,-25 8 15,3-3 1,12-10-16,36-8 16,30-4-1,12-6 1,-2 2-1,12-4 1,-1 0 0,5 0-16,2 0 15,0 0 1,0 0 0,0 0-1,0 0 1,2 0-1,7 0-15,-5 2 16,3 3 0,4 7-1,-3 14 1,1 14 0,1 26-1,-10 22-15,3-17 16,2 4-1,-5-7-15,0 8 0,4-6 16,1 16-16,1-3 16,7 15-16,-2-12 15,5 19-15,2-11 16,0 22-16,-6-16 16,-2 26-16,-2-15 15,-3 23-15,-1-14 16,-4 25-16,0-22 0,6 21 15,-4-39-15,4-6 0,-4 9 0,-2-19 16,3 6-16,-3 24 16,3-24-16,5 8 0,1 24 15,-4-24-15,3 2 0,-1 20 0,0 0 16,1 24-16,-3-23 16,4 15-16,-5-30 15,3 8-15,-4-27 16,-3 9-16,-3 10 15,-2-28 1,3-40-16,2-25 16,7-21-1,-4 3 1,2-23 0,10-24-1,3-14 1,2 3-1,-6 11 1,-14 47 0</inkml:trace>
  <inkml:trace contextRef="#ctx0" brushRef="#br0" timeOffset="9560.81">7410 3525 0,'-43'0'16,"-21"0"0,-1 0-16,-28 2 15,2 3-15,-33-3 0,31 1 16,-1-3-16,-16 0 0,17 0 15,-5 2 1,-19 4-16,20-3 0,-12-1 0,-18 5 16,17-4-16,-6-1 15,-21-2-15,17 2 0,-1 4 0,-18-1 16,22 2-16,-7-1 0,-17 1 0,25-2 16,1 5-16,-17 3 15,25 0-15,-8 4 0,-7 4 0,1 1 16,-28 9-16,22-15 15,-4 10-15,29-3 16,-8 8-16,30-12 16,39-6-1,36-6-15,5-5 16,27-4 0,6 0-1,-2-3 1,-3 5-1,-4 0 1,-13-2 0,-4 4-1,-4 10 1,0 21 0,-1 22-1,10 31 1,-6-13 15,1 11-31,5-6 16,7 20-16,-4-2 15,9 20-15,-10-28 16,5-1-16,-3 15 0,3-19 16,-3 10-16,7 22 0,-9-16 15,7 9-15,-1 23 16,-4-12-16,1 7 0,6 28 0,-5-24 31,-3 7-31,5 21 0,-8-26 16,-4-6-16,3 17 0,-4-27 15,-2-2-15,5 9 0,-2 3 16,-1 18-16,0-31 0,-2 3 16,-7 7-16,-1-60 15,-4-30 1,5-18-1,2-30 1,7-18 0,-2 0-1,3-7 17,-3 5-17,1 10 1,-6 25-16</inkml:trace>
  <inkml:trace contextRef="#ctx0" brushRef="#br0" timeOffset="10675.87">8155 4989 0,'-15'0'16,"-9"0"15,-30 2-31,-8 3 15,-37-2-15,16-1 32,-13 6-32,-17 2 0,4-8 15,-9 4-15,-26 4 0,13-2 16,-10-1 0,-19 8-16,15-7 15,-1 1-15,-23 4 0,27 0 16,2-1-16,-16 6 0,31-6 15,-4-4-15,-6 10 0,9 0 0,-14 6 16,29-1-16,-2 2 16,39-4-16,34-7 15,20-6 1,10-6 0,15-2-1,13-2 1,4 2 15,3 0-15,-2 0-1,-3 0 17,-7 0-17,-3 13 1,-5 27-1,3 5 17,-6 21-32,8 4 15,4 26-15,0-17 16,-2 1-16,8 20 16,-4-11-16,4 10 0,5 19 15,-2-10 1,1 10-16,6 18 0,2-15 15,-4 11-15,3 16 0,-7-25 16,1 6-16,3 18 0,-7-26 16,1 1-16,-2 20 0,-4-31 15,1-1-15,-3 11 0,-6-5 16,-3 15-16,1-27 16,-14 7-16,-20-16 15,14-47-15,-16-17 16,16-19-1,9-6 1,0-2 0,1-14-1,2 5 1,2 2 0,0 3 15,0 0-31</inkml:trace>
  <inkml:trace contextRef="#ctx0" brushRef="#br0" timeOffset="16479.71">3026 17729 0,'0'0'16,"3"0"-1,6 5 1,-6-5 0,-3 0-1,2 0 1,3-10 0,-2-16-1,-2-21 1,7-34-1,-2 16 1,1-14-16,-4 7 16,5-15-16,-2 10 15,8-22-15,-3 11 16,13-10-16,-1 9 16,1-9-16,-1 15 15,9-12-15,-4 14 16,10-5-16,-5 14 15,12-2-15,17-12 16,10 13 0,11 23-1,3 19 1,9 19 0,12 10-1,6 14 1,8 13-1,-35-2 1,-2 5-16,-4-1 16,7 1-1,-6-6-15,7 4 0,-7-8 16,14 4-16,-11-9 16,11-1-16,-17-1 15,15-4-15,-11-7 16,6-7-16,-16 1 15,14-11 1,-13 2-16,10-11 0,-15-1 16,8-18-16,-14 2 15,0-8-15,-7 3 16,2-12-16,-8 7 16,1-15-16,-10 5 15,9-18 1,-9 13-16,2-17 0,-7 6 15,-2-17-15,-8 11 16,8-16-16,-5 11 16,5-11-16,-8 13 15,10-15-15,-5 14 16,8-17-16,-4 10 16,8-12-16,-8 12 15,10-14-15,-1 8 16,13-16-16,-4 17 15,17-16-15,-1 13 32,25-7-32,-23 33 15,-1 2-15,19 1 0,0 9 16,30-7-16,-15 16 16,21 6-1,-20 16-15,13 9 0,-18 9 16,9 14-1,-22 6-15,10 16 16,-15-1-16,12 13 16,-18-9-1,18 6-15,-9-3 16,15 6-16,-12-12 16,18 7-16,-11-3 15,14 7-15,-12-5 16,20 0-16,-10-10 15,15 3-15,-15-11 16,12-2-16,-19-5 16,9-10-16,-13-3 0,7-12 15,-20 0-15,4-7 0,17-26 16,-1-17 0,-2-11-1,-9-13 1,-33 26-1,-8-5-15,-18 17 16,-4-14-16,-7 12 16,2-10-16,-6 7 15,3-12-15,-5 8 16,5-13-16,-4 8 16,6-16-16,-2 15 15,1-23-15,1 9 16,8-13-16,-4 9 15,11-7-15,-1 10 16,9-7-16,-5 21 16,11-7-16,-6 19 15,13-4-15,-10 15 16,15 0-16,25-11 0,15 9 16,9 8-1,6 18 1,-35 15-1,3 5-15,-14 7 16,17 10-16,-11-1 16,11 9-16,-12-2 15,14 6-15,-8 2 16,11-1-16,-11 0 16,13 5-16,-10-2 15,14 3-15,-9-7 16,9 4-16,-9-11 15,12 1-15,-15-5 16,13-1-16,-13-3 0,8-8 16,-15 2-16,7-6 0,20-17 15,6-15 1,-19-18 0,-16-10-1,-14-10 1,-25 17-1,-2-12-15,-5 8 16,5-14-16,-5 7 16,7-19-16,-2 5 15,10-15-15,-3 6 16,3-14-16,-8 11 16,8-18-16,-5 20 15,5-22-15,-8 15 16,9-18-16,-7 15 15,9-13 1,-4 21 0,11-10-16,-7 22 15,12 0-15,-9 19 16,15 1 0,-69 66-16,0 0 0,0 0 0,61-48 15,16 3-15,-14 17 16,23 8-16,-13 7 15,18 11-15,-13 4 32,23 18-32,-15 3 15,17 15-15,-8 0 16,17 17-16,-27-18 16,-2 4-1,14 5-15,-22-9 16,8 3-16,13 14 0,-19-15 15,12 7-15,12 4 0,-16-10 16,6 3-16,13-2 0,4-4 16,22 4-16,-13-14 15,6-9-15,-19-8 16,6-10-16,-24-5 16,0-18-16,10-27 15,-5-21 1,-3-11-1,-28 24 1,1-8-16,-14 8 16,4-12-16,-9 7 15,9-13-15,-11 6 16,13-21-16,-10 13 16,12-18-16,-15 11 15,9-21 1,-12 10-16,9-18 15,-3 9 1,2-19-16,-4 31 16,-4 7-16,8-12 15,3 2 1,18-23-16,-66 119 0,0 0 0,63-98 16,27-7-16,-11 26 15,22 6-15,-11 18 16,18 15-16,-12 12 15,13 5-15,-16 13 16,12 3-16,-19 4 16,10 3-16,-20 0 15,10 10-15,-16 2 16,14 9-16,-14-4 16,16 11-16,-14 1 15,14 3-15,-13 0 16,13 11-16,-5-10 15,15 10-15,-12-5 16,16 7-16,-12-7 16,15 8-16,-10-14 15,12 8-15,-14-12 16,18 0-16,-16-8 16,13-5-16,-20-5 15,12-2-15,-15-6 16,13 1-16,-21-3 15,11-11-15,-15-1 16,7-14-16,17-21 16,1-23-1,-33 17 1,-3-15-16,-11 12 16,4-15-16,-11 9 15,7-21-15,-14 9 16,2-17-16,-9 13 15,2-20-15,-13 7 16,9-15-16,-6 13 16,6-20-16,-12 17 15,4-14-15,-5 14 16,10-15-16,-6 17 16,8-7-16,0 19 15,8-7-15,18-16 16,4 6-1,8 24 1,-20 29-16,12 18 16,18 9 15,16 16-15,-24 8-1,16 7-15,-8 6 16,15 8-16,-7-2 15,17 12-15,-7-1 16,9 8-16,-4 0 16,15 10-16,-8-5 15,18 10 1,-9-8 0,18 7-16,-18-5 15,18 2-15,-11-11 31,17 1-31,-20-20 16,5-8-16,-26-14 16,3-20-16,-27-6 15,-6-30 1,-21 4 0,-7-20-16,-14 7 15,0-23-15,-8 10 16,0-20-16,-5 11 15,2-14-15,-3 11 16,-5-10-16,-1 13 16,4-12-16,-4 13 15,4-13-15,-2 19 16,8-15-16,-1 17 16,6-15-16,-3 19 15,8-12-15,0 19 16,5-8-16,19-23 15,13-3 1,19 16 0,9 23-1,6 12-15,-4 20 16,1 21 0,0 17 15,14 15-16,-24-5 1,4 8-16,-9-2 16,15 6-16,-16-4 15,11 15-15,-13-6 16,13 12-16,-10-10 16,11 13-16,-11-10 15,15 9-15,-16-11 16,14 13-16,-11-13 15,10 8-15,-10-3 16,8 4-16,-11-12 16,9-2-16,24 2 15,-23-49 1,-39-36 0,-29-7-1,-11 2 1,-12-10-1,-1-18 1,-3-17 0,-3-13-1,-9-10 1,2-7 0,7 39-1,7 4-15,2 9 16,1-1-16,1 5 15,4-5-15,-2 5 16,7-11-16,-1 11 16,7-11-16,5 12 15,4-5-15,-4 14 16,12-12-16,-2 13 16,9-9-16,1 13 15,8-7-15,24-17 16,16 6-1,7 5 1,-2 19 0,4 21-1,-9 25 1,8 17 0,4 11-1,5 8 1,-8 11-16,-6 6 15,-4 0 1,-4-7 0,-10-9-1,-8-4 1,-10-3 0,-25-13-1,-16-4 1,-7-6-1,-5-2-15,2 0 0,3 0 16,-5 0 0,0 0-16</inkml:trace>
  <inkml:trace contextRef="#ctx0" brushRef="#br0" timeOffset="18577.32">8333 14294 0,'-31'-30'16,"1"-5"0,-1-3-1,18-8 17,26-9-17,35-1 1,-3 22 15,18 11-31,-2 10 16,17 15-16,-8 9 31,8 16-31,-10 6 16,2 20-16,-19 2 31,-11 16-31,-17-7 0,-23 8 15,-9-11 1,-22 2-16,-39 7 16,-23-19-1,-9-31 1,-3-35 0,12-30-1,19-24 16,29-8-15,27-15 0,29-4-1,3 28 1,19-4-16,20-19 31,3 5-15,-19 33-1,-37 53-15</inkml:trace>
  <inkml:trace contextRef="#ctx0" brushRef="#br0" timeOffset="19344.14">12683 11611 0,'8'-3'16,"25"-4"-1,32 14 17,-7 4-17,16 13-15,-7 4 32,6 11-32,-10 1 15,0 10-15,-10 25 31,-53 11-15,-23-30 0,-32-19-16,-2-11 31,-22-12-31,6-8 16,-13-17-16,16-9 31,-3-20-31,17-6 15,9-14-15,19-33 32,40-8-17,11 33 1,17 8 0,31-4-1,2 12 1,-13 9 15,-27 18-15,-33 25-16</inkml:trace>
  <inkml:trace contextRef="#ctx0" brushRef="#br0" timeOffset="20115.2">16758 9338 0,'48'0'16,"13"15"0,4 28 15,3 25-15,-8 8-1,-25 6 1,-44-8 15,-47-24-15,0-22-1,-7-19 1,-2-5 0,-10-17-16,12-4 15,-6-17-15,-4-29 16,28-19-1,45-2 17,41-7-17,26 10 1,27 13 15,11 21-15,-6 17-1,-19 9 17,-34 12-17,-46 9-15</inkml:trace>
  <inkml:trace contextRef="#ctx0" brushRef="#br0" timeOffset="20876.21">21344 7551 0,'70'-12'16,"-12"12"0,16 20-16,-6 10 31,12 23-31,-2 2 16,6 26-16,-11-6 15,-3 11 1,-19-7-16,-11-2 15,-35 15 1,-50-32 0,-4-33-1,-21-13 1,2-14 0,-13-16-16,4-7 15,-12-20-15,17 1 16,-9-19-16,18 4 31,7-17-31,21 6 16,14-7-16,24-24 15,35 7 17,23 23-17,14 21 16,6 13-15,-13 9 0,-38 14-1,-30 12 1</inkml:trace>
  <inkml:trace contextRef="#ctx0" brushRef="#br0" timeOffset="21662.34">25809 5485 0,'23'18'16,"7"2"-1,10 21 1,0 1-1,18 26-15,-7-3 16,5 21-16,-16-5 31,0 12-31,-20-14 16,-10 6-16,-12-15 16,-26-2-1,-12-27 1,-21-16-16,1-15 15,-18-22-15,5-11 32,-16-15-32,21-7 15,-4-19-15,14 1 32,7-20-32,18 10 15,19-10-15,8 12 16,24-1-16,35-7 31,-3 25-15,16 8-16,32-5 31,-2 11-15,-33 10-1,-63 30-15</inkml:trace>
  <inkml:trace contextRef="#ctx0" brushRef="#br0" timeOffset="22388.97">28856 4284 0,'55'0'15,"13"9"1,0 23 0,6 29-1,-20-8 1,-3 8-16,-13-5 15,5 11-15,-3 31 16,-14 11 0,-26-11-1,-31-25 1,-29-29 15,7-28-15,-10-10-16,2-14 15,-12-17-15,2-8 16,-6-18 0,9 1-16,-1-12 0,19 4 15,9-11 1,12-21-16,36-1 16,28 15-1,18 15 1,15 12-1,7 0 17,6 2-17,-10 4 1,-36 23-16,-35 20 0</inkml:trace>
  <inkml:trace contextRef="#ctx0" brushRef="#br0" timeOffset="23249.78">31539 2484 0,'30'-25'15,"6"-6"1,7 13 0,9 9-16,9 18 15,10 25 1,2 27 0,-1 16-1,0 11 1,-20 5-1,-6-7-15,-34-13 16,-32-7 0,-21-21-1,-14-12 1,-8-23 0,-10-13-1,-10-22-15,0-17 16,0-16-1,13-15 1,14-6 0,12-7-1,18 9 1,22 11 0,22 11-16,13 14 15,-1 19 1,7 19-1,12 16 1,11 9 0,-2 4-16,-15-9 15,-43-17-15</inkml:trace>
  <inkml:trace contextRef="#ctx0" brushRef="#br0" timeOffset="60522.67">7662 6826 0,'-11'-5'16,"-11"-8"-1,-11 0 16,-8 13-15,11 15 15,8 25-15,9 27 15,13 13-15,23 5-1,19 4 17,24-26-17,10-28 17,-1-25-17,-4-30 16,-10-20-15,-12-20 0,-2-22 15,-10-16-15,-12-10 15,-20-7-16,-35 3 1,-31 6 15,11 38-15,-11 10-16,9 18 31,-14-1-31,6 17 16,-14 6-16,9 8 15,-16 2 1,14 14 0,-9 8-16,13 4 15,-8 15-15,14 2 32,-2 13-32,16-1 15,-2 17-15,12-7 16,3 15-1,-3 31 1,18 15 0,8-33-1,14 2-15,4-19 16,6 7-16,7-9 16,7 7-1,-3-13 1,10 6-16,-3-8 15,13 5-15,0-8 32,14 5-32,0-9 15,18 2-15,-6-8 16,11-5-16,-4-4 16,12-6-1,-13-15 1,13-2-16,-12-6 15,7-11-15,-13-2 16,9-14-16,-14 2 31,9-12-31,12-23 16,-6-25 0,-25 17-1,-14-7 1,-11 8-1,0-13-15,-10 8 16,1-13-16,-6 7 31,2-12-31,-8 7 16,-2-14-16,-7 14 16,3-13-16,-8 9 31,-11-13-31,-1 12 15,-10-14-15,-3 11 32,-16-11-32,1 14 15,-14-5-15,4 13 16,-18 0-16,7 12 31,-11-1-31,9 11 16,-16-2-1,14 20 1,-21-2-16,6 10 16,-16 2-16,10 11 31,-20 4-31,14 8 16,-17 8-16,13 4 15,-18 11 1,19-3-1,-11 13-15,19-5 16,-10 14-16,24-4 16,-5 12-1,-7 34 1,11 17 0,13 7-1,11 8 1,4 4 15,10 5-15,12-35-1,12-5-15,7-11 16,-2 4-16,3 30 16,8 13 15,-2-35-16,16-3-15,-3-15 16,10 8-16,-1-13 16,12 10-1,-3-8 1,8 8-16,-3-10 16,14 8-16,-10-11 15,18 3-15,-13-7 16,14-1-16,21 13 15,14-8 1,3-19 0,-9-18 15,-28-11-15,-34-4-1,-10-6 1,-13-2 15,-3-2-15,-2 2-1,0 0 17,0 0-32</inkml:trace>
  <inkml:trace contextRef="#ctx0" brushRef="#br0" timeOffset="63821.3">28198 13209 0,'0'0'15,"5"9"1,7 14 0,9-3 15,7-2-15,7-6 15,10-3-31,6-18 31,-1-13-15,-2-16-1,-5-14 17,-16-20-17,-19-7 1,-28-3-1,-29 1 17,-26 16-17,-18 25 1,-7 35 0,-4 28 15,8 29-16,11 29 1,14 17 0,23 11 15,23 9-15,25-5-1,25-7 1,23-18-1,23-17 17,14-23-17,19-20 1,4-11 0,3-12 15,2-15-16,3-17 1,-5-24 0,-31 9 15,-13-12-31,-20 6 16,1-15-16,-15 5 15,-5-15-15,-6 5 31,-4-7-31,-11 7 16,0-10-16,-3 10 16,-8-8-16,-5 13 15,-14-9-15,1 5 32,-17-6-32,2 13 15,-22-5-15,1 14 16,-9-2-16,-1 18 15,-13 2-15,8 5 32,-15 8-32,4 8 15,-14 2-15,12 2 16,-17 18-16,15 2 16,-15 11-16,17 2 31,-5 16-31,11 5 15,-8 12-15,12-6 16,-4 19-16,11-4 16,1 19-16,18-10 31,2 17-31,13-10 16,7 13-16,8-16 15,7 21-15,9-15 16,-5 10-16,7-16 15,2 14 1,-3-19 0,12 16-16,8-17 15,11 3-15,4-11 16,19 2-16,-4-8 16,21 11-1,-7-11 1,15 6-16,-6-21 15,14 8-15,-12-15 16,17 2-16,-11-8 16,11 2-16,-14-9 0,8 0 0,25-2 15,11-8 1,-1-15 0,1-13-1,2-1 1,-39-2-1,-1-1-15,-13-4 16,8-7-16,-10 0 16,1-11-16,-4 9 15,3-14 1,-11 9-16,1-10 0,-9-3 16,7-13-1,-12 3 1,9-12-16,-11 7 15,1-20-15,-13 10 16,4-18-16,-10 13 31,4-20-31,-11 7 16,2-18-16,-6 14 16,-6-11-16,-3 12 15,-7-14 1,-5 16-1,-10-12-15,2 13 16,-12-7-16,5 15 16,-11-13-1,4 18 1,-22-8-16,12 15 16,-16-4-16,7 14 15,-14-6-15,13 16 16,-14-4-16,-22-11 31,-14-2-15,-1 10-1,3 28 1,4 14 15,38 22-15,30-4-1,28 16 1,0-10 15,13-8-15,2 0 0,0-3-1,-8 0 16,-7 3-31</inkml:trace>
  <inkml:trace contextRef="#ctx0" brushRef="#br0" timeOffset="67522.56">4892 15562 0,'-7'-3'16,"-11"-17"0,-2-20-1,7-20 1,8-14-1,-1-7 1,0-7 0,0-10-1,1-16 1,-5 34 0,-2-3-16,-1 12 15,-7-4 1,-8-28-16,-5-8 15,3 2 17,-5 16-17,2 27 1,19 32 0,3 18-1,8 6 16,6 10-15,11 12 0,20 13-1,29 16 1,-5-6 0,5 1-16,-3-6 15,19 0-15,-9-5 16,8 5-16,-4-7 15,7-2-15,26 9 16,6 5 0,-3 0-1,-18 3 1,-19-10 0,-38-13-1,-14-8 1,-17-16-1,-6-9 1,2-25 0,5-15-1,4 5 1,-3 5 0,-6 48-16</inkml:trace>
  <inkml:trace contextRef="#ctx0" brushRef="#br0" timeOffset="68464.48">9227 12734 0,'0'-4'16,"2"-17"0,3-27 15,-3 1-16,3-14 1,2-2-16,2-20 16,-6-1-1,-3-16-15,0 2 16,-9-23-16,4 7 31,-7-7-31,5 20 16,1-9-16,-2-24 31,3 23-15,20 66-1,10 35 1,8 17 15,15 8-15,-8-2-1,16 13-15,0-2 32,21 12-32,-1-3 15,23 7-15,-6 2 16,16 1-16,-11 0 31,12 5-31,-14-8 16,8 2-16,19 2 15,-15-9 1,-70-35 15,-33-15-15,-13-7 0,-2-4 15,-2 4-16,7 10 1,5 12-16</inkml:trace>
  <inkml:trace contextRef="#ctx0" brushRef="#br0" timeOffset="69404.09">13477 10295 0,'5'-17'16,"-2"-31"0,2-35 15,0 17-15,-3-12-16,0 7 15,3-14-15,-5 6 16,-5-16-1,3 7 1,-10-13-16,-4 6 16,-8-12-16,1 19 15,-7-5-15,-6-20 16,9 32 15,27 50-15,14 29-1,21 17 17,32 15-17,-13 1 1,18 4-16,-4-5 31,15 11-31,-5-8 16,15 11-16,-7-6 15,9 8-15,-11-11 16,4 3-16,27 7 16,-4-2-1,-22-10 17,-44-18-17,-22-5 1,-14-7-1,-4 1 1,1-11 0,-6-5-1,-6-1 1,4 5 0,2 8-16</inkml:trace>
  <inkml:trace contextRef="#ctx0" brushRef="#br0" timeOffset="70340.09">17768 8100 0,'13'-47'16,"0"-21"15,4-26-15,-9 21-1,-1-9-15,-4 6 32,-1-20-32,-2 7 15,-5-18-15,-4 8 31,-14-11-31,0 13 16,-3-9-16,-11-17 16,27 20 15,35 60-15,28 35 15,-10 11-16,14 15-15,1 2 32,14 16-32,-7-2 15,15 16-15,-4 3 32,20 8-32,-10-8 15,17 10-15,-10-7 16,10 4-16,-12-10 31,5 6-31,19 4 16,-8-12-1,-47-45 1,-25-34 15,-12-12-15,-10 19-1,-6 11 1,-7 13-16</inkml:trace>
  <inkml:trace contextRef="#ctx0" brushRef="#br0" timeOffset="71291.7">22821 6518 0,'9'-60'15,"-6"4"1,-1-9-16,2-3 31,-8-16-31,2 6 16,-13-23-16,-3 11 16,-6-16-16,1 16 31,-5-17-31,3 17 15,-6-9-15,6 16 16,0-2-16,0-19 16,19 11 15,32 58-15,9 35-1,16 25 1,-11 5 15,13 11-31,-7-1 16,17 15-16,0-4 15,14 12-15,2-5 16,9 9 0,-5-11-1,10 5-15,-15-14 16,6 2-16,21-7 15,-7-27 17,-14-28-17,-34 1 1,-25 5 0,-9 4-1,-16 3-15</inkml:trace>
  <inkml:trace contextRef="#ctx0" brushRef="#br0" timeOffset="72095">26220 4671 0,'5'-50'16,"-10"-29"-1,2 19 1,-9-8-1,-4 0 1,-6-18-16,-3 11 16,-8-19-16,3 14 15,-5-11-15,2 10 16,-3-3-16,-9-28 16,5 1-1,12 20 1,41 41-1,12 28 17,12 19-17,17 15 1,23 16 0,-13 3-1,6 3-15,-4-3 16,15 15-16,-8-12 15,12 9-15,-7-2 32,6-1-32,23 11 15,2-6 1,-20-20 0,-27-29-1,-19-24 1,-13-5-16,-12 14 31,-10 10-31,-8 9 0</inkml:trace>
  <inkml:trace contextRef="#ctx0" brushRef="#br0" timeOffset="73029.72">30295 2521 0,'-21'-14'16,"-27"-32"0,6 8-1,-14-7-15,6 2 16,-19-4-16,4 1 16,-20-12-16,4 8 15,-17-8-15,7 8 16,-9-4-16,5 9 15,-5-1-15,14 11 16,-7 5-16,-17 5 16,16 4-1,69 37 1,35 9 0,15 10-1,10 16 1,3 17-1,8 20 1,-16-18 0,5 12-16,-5-13 15,3 10-15,-3-9 16,1 12-16,14 23 16,3 4-1,-6-16 1,-12-32-1,-11-29 1,6-17 0,-8-5-1,-6-5 1,-4 0 0,-7-5-16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1-08-02T13:19:21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3963 5961 0,'0'0'15,"0"0"1,0 3 0,0 7 15,0 11-16,0 23 1,0 19 15,2 18-15,3 15 0,3-23-1,1 7-15,2-12 16,2 13-1,1-10 1,6 12-16,-7-10 16,4 12-16,2-7 15,-8 16-15,-2-16 32,4 18-32,-4-6 15,4 14-15,-2-8 16,3 17-16,-1-15 15,5 15-15,-3-9 16,7 9-16,-7-14 16,9 17-1,-2-18 1,3 12-16,-3-14 16,3 12-16,-3-19 15,2 17-15,-7-21 16,6 21-16,-6-18 15,1 16-15,-5-18 16,6 12-16,-13-25 16,8 20-16,-8-17 15,-1 15 1,5 25 0,-1 9-1,-6-9 1,-3-8-1,1-24 1,16-28 0,-10-32-1,-5-11 1,4-8 15,-6 0-15,1-10-1,1 2 1,-2 1 0,0 0-1,8-16 1,3-13 15,1-4-15,3-2-1,-15 37-15</inkml:trace>
  <inkml:trace contextRef="#ctx0" brushRef="#br0" timeOffset="1376.54">5111 8191 0,'0'0'15,"0"0"1,0 0 15,6 0-15,0 4-1,15 2 1,7 4 0,9 0-1,12-4 17,5 3-32,15-3 31,9 1-16,15 4 1,9-4 0,13 0-1,-32-4 1,-4-3-16,-9 0 16,7 5-16,-10-5 15,8 3-15,-7-3 31,13 3-31,-8-3 16,10 2-16,-10-2 16,14 7-16,-13-4 15,12 4-15,-12-2 16,14 5-16,-16-5 16,17 3-16,-9-5 15,10 5-15,-6-4 31,12 6-31,-10 2 16,14 1-16,-19-3 16,21 1-16,-20-7 15,9 4 1,-14-5 0,4-3-16,34 7 15,-6 8 1,-13 0 15,-43-4-15,-23-4-1,-16-4 1,-11-3 15,3 0-15,-3 0-1,-3 0 17,0 0-17,0-10 1,0-6 0,0-4 15,-3-3-16,3 23-15</inkml:trace>
  <inkml:trace contextRef="#ctx0" brushRef="#br0" timeOffset="2853.68">8635 6644 0,'0'0'15,"0"0"17,0 0-17,0 0 1,0 0 15,0 0-15,1 8 15,7 14-15,9 18 15,21 18-15,20 16-1,-7-13 16,7 1-31,-2-2 16,6 11 0,-1-8-1,14 10-15,1-4 16,4 8-16,-1-3 31,9 19-31,-8-13 16,9 19-16,-11-12 15,9 19-15,-10-9 16,13 6-16,-17-7 16,20 9-1,-14-17 1,7 16-16,-9-18 16,7 9-16,-16-11 15,15 6-15,-15-9 16,9 9-16,-8-9 15,11 12-15,-11-17 16,14 12-16,-12-15 16,9 5-16,-17-7 15,13 14-15,-11-13 16,10 5-16,-12-7 31,16 11-31,-16-13 16,10 15-16,-10-11 15,15 10 1,-12-9 0,6 10-16,-6-11 15,5 3-15,15 18 16,-11-15 0,-37-40 15,-18-18-16,-10-10 1,-15-14 15,2 0-15,3 4 0,-2-5-1,0 0 16,2 3-15,0 2 0,0 0 15,0 0-15,-5-3-1,5 3 1</inkml:trace>
  <inkml:trace contextRef="#ctx0" brushRef="#br0" timeOffset="4214.82">13089 10882 0,'0'0'16,"0"0"-1,0 0 1,0 0 15,2 0-15,6-7 0,7-10 15,11-19-16,14-14 1,8-21 0,4-15 15,-11 19-15,4-2-16,-7 9 15,10-16-15,-5 14 31,5-15-31,-6 5 16,14-14-16,-9 8 16,11-12-16,-4 6 15,6-11 1,-9 8 0,9-6-16,-5 5 15,8-21-15,-7 15 16,9-15-16,-5 10 15,9-17-15,-12 19 16,7-13-16,-11 17 16,12-14-1,-14 18 1,9-17-16,-9 15 16,14-17-16,-15 15 15,11-15-15,-11 19 16,11-14-16,-6 22 15,8-19-15,-9 19 16,11-13-16,-15 22 31,10-14-31,-9 16 16,7-14-16,-11 13 16,7-4-16,21-26 31,-6-5-16,-4 14 1,-35 44 15,-13 24-15,-8 13 15,-9 18-15,0 5 15,-3 1-15,-3-3 15,1-7-15,5-3-16</inkml:trace>
  <inkml:trace contextRef="#ctx0" brushRef="#br0" timeOffset="23701.74">16914 8156 0,'-10'83'16,"8"-12"15,4 7-31,5-8 16,9 9-16,1-12 16,23 1-16,34 3 15,22-31 16,7-40-15,-30-15 0,-7-28-1,-11 0 1,8-25-16,-11 3 16,17-17-16,-6 3 15,17-9-15,-6 13 31,19-9-31,-10 21 16,7 5-16,-9 23 16,3 12-16,11 43 15,-34 8 17,-9 19-32,-8 2 15,-7 14-15,-4-3 16,4 11-16,0-13 15,3 7-15,23 21 16,20 5 0,10-16-1,0-27 1,-13-36 0,-1-34-1,-4-31 16,-19 3-15,-3-11-16,-6 3 16,4-10-16,-6 8 15,11-6-15,-8 11 16,12 4-16,31 1 16,15 27 15,2 38-16,-32 13 1,-9 15-16,-9 4 16,3 22-1,-8-8 1,8 11-16,-8-9 16,1 13-16,0-16 15,1 6-15,31-3 31,7-37-15,-32-26 0,-4-28-16,-11-13 15,5-19 1,-4 0 0,13-16-16,1 5 15,12-7-15,-2 10 16,15 5-1,-11 15 1,16 8-16,-14 17 16,7 15-16,-16 16 15,5 22 1,-12 6 0,7 21-16,-13-4 15,6 15-15,-14-10 16,9 5-1,22 10 1,16-25 0,9-37-1,-36-19 17,7-14-32,-9-8 15,11-16-15,-6 5 16,16-4-16,-86 45 0,0 0 0,0 0 0,81-35 15,17 7-15,-12 11 16,17 17-16,-17 9 16,12 16-16,-15 8 15,3 3-15,12 12 16,-51-26 0,-47-22-16</inkml:trace>
  <inkml:trace contextRef="#ctx0" brushRef="#br0" timeOffset="27600.43">24053 7426 0,'55'2'0,"16"8"0,-6 2 31,9 11-31,-17 5 15,-6 25-15,-11 8 16,1 21-16,-41-82 0,32 74 31,6 16-31,13 34 0,-2-6 16,0 6-16,9 12 0,2 5 31,8 13-31,-68-154 0,51 121 0,-4-11 0,-47-110 16</inkml:trace>
  <inkml:trace contextRef="#ctx0" brushRef="#br0" timeOffset="33260.37">23564 7171 0,'7'4'15,"34"20"1,-1 1 0,21 10-16,2 5 31,20 15-31,-15-9 16,-3 2-16,14 12 0,-14-7 15,8 6-15,8 13 0,-13-9 16,0 9-1,13 18-15,-13-10 16,-3 6-16,11 20 0,-11-13 16,-4 6-16,4 13 0,-12-16 15,-3 5-15,1 18 0,-8-21 16,-6 8-16,2 12 0,-7 3 16,-1 23-16,-9-23 15,-9 7-15,-6-16 16,-17 11-16,-3-22 15,-17 14-15,4-19 0,-9 12 16,5-17-16,-15 15 0,-1-18 16,-14 8-16,8-18 15,-22 5-15,1-17 16,-20 2-16,10-18 16,-18-2-16,8-12 15,-16 1-15,13-7 16,-14 0-16,14-7 15,-20 0-15,18-5 16,-11-3-16,21-5 16,-13-3-16,23-5 15,-7 1-15,-29 2 0,1 1 16,7-4 0,48 3-1,30-3 1,14-2-1,5 0 1,18-2 0,-7-3-1,8 3 1,-3 2 0,4 0-1,-1 0 1,-1-3-1,-9 3 1</inkml:trace>
  <inkml:trace contextRef="#ctx0" brushRef="#br0" timeOffset="37748.07">26419 5045 0,'0'4'16,"0"16"15,10 10-15,6 11-1,-2-3 16,-4-10-15,1 19-16,-2 9 16,5 20-16,-5-4 31,-6 12-31,7 24 16,-2 0-1,2-12 16,-3-18-15,-2 5 15,8 15-15,4 1 15,-1-6-15,-2-20-1,7-4 17,4 3-17,1 7 1,-4 3 15,0-1-15,1-18 15,-6-9-15,9 16-1,7 21 1,2-7 0,-8-15-1,-4-11 16,-10-25-15,-5-18 0,-6 28-1,1-1 17,4 26-32,3-1 15,6 12-15,11 33 16,4-2-1,-6-17 1,-8-25 0,-7-37-1,-2 7 1,-5 32 0,-6 18-1,3 6 1,3-11-1,-1-13 1,3-14 0,0-23 15,-3-18-15,-4 20-1,2 38 1,13 30-1,6 3 1,4-15 0,-2-16-1,-9-19 1,-5-31 0,-4-13-1,3-4 1,-6-8-1</inkml:trace>
  <inkml:trace contextRef="#ctx0" brushRef="#br0" timeOffset="37841.31">27230 9650 0,'0'0'0</inkml:trace>
  <inkml:trace contextRef="#ctx0" brushRef="#br0" timeOffset="39328.07">27283 10341 0,'0'0'15,"0"0"1,0 0 0,0 0-16</inkml:trace>
  <inkml:trace contextRef="#ctx0" brushRef="#br0" timeOffset="39677.78">27087 11114 0,'0'8'15,"0"2"1,0 2 0,-3-4-1,3-8-15</inkml:trace>
  <inkml:trace contextRef="#ctx0" brushRef="#br0" timeOffset="40061.61">26951 11979 0,'-3'4'16,"-4"4"15,2 5-15,5-13-16</inkml:trace>
  <inkml:trace contextRef="#ctx0" brushRef="#br0" timeOffset="40516.9">26573 12530 0,'-5'11'15,"-8"13"17,-13 14-17,-9 5 17,-2-13-17,2-2 1,9-10-1,26-18-15</inkml:trace>
  <inkml:trace contextRef="#ctx0" brushRef="#br0" timeOffset="40963.15">25902 13183 0,'-9'10'16,"-19"13"-1,-18 9 17,-4-4-17,2-4 17,10-8-17,38-16-15</inkml:trace>
  <inkml:trace contextRef="#ctx0" brushRef="#br0" timeOffset="41429.22">24960 13591 0,'-8'3'16,"-15"10"-1,-24 6 17,-26 7-17,-15-6 16,-3-5-15,17-4 0,25-2-1,49-9 1</inkml:trace>
  <inkml:trace contextRef="#ctx0" brushRef="#br0" timeOffset="41820.33">23987 13783 0,'-18'0'16,"-14"0"-1,-21 2 16,-13 2-15,-11 0 0,9-4-1,12 0 1,56 0 0</inkml:trace>
  <inkml:trace contextRef="#ctx0" brushRef="#br0" timeOffset="42282.83">22904 13747 0,'-11'0'16,"-11"0"0,-26 0-1,-27 3 17,-18-6-17,-4-12 1,12-2 15,25 4-15,60 13-16</inkml:trace>
  <inkml:trace contextRef="#ctx0" brushRef="#br0" timeOffset="42770.07">21763 13709 0,'-9'0'15,"-8"6"16,-20-1-15,-21-5 15,-16-8-15,-8-2 0,0-2 15,12-1-16,27 4 1,43 9-16</inkml:trace>
  <inkml:trace contextRef="#ctx0" brushRef="#br0" timeOffset="43258.25">20558 13712 0,'-13'0'31,"-10"10"-16,-17 8 17,-25 12-17,-10 1 1,-1-1 15,10-5-15,24-5-1,42-20-15</inkml:trace>
  <inkml:trace contextRef="#ctx0" brushRef="#br0" timeOffset="43672.01">20026 14413 0,'0'14'16,"-5"22"-1,-2 12 1,-11 13 0,8 1 15,10-3-16,7-9 1,4-10 0,-6-22-1,-5-18-15</inkml:trace>
  <inkml:trace contextRef="#ctx0" brushRef="#br0" timeOffset="44067.56">20414 15315 0,'5'12'15,"13"16"1,7 12-1,11 8 1,4 0 0,-5-5-1,-10-15 1,-25-28-16</inkml:trace>
  <inkml:trace contextRef="#ctx0" brushRef="#br0" timeOffset="59755.44">21223 12603 0,'-40'-62'15,"2"3"17,-15-9-32,0 0 15,-17-15-15,12 18 16,0-3 0,-8-5-16,8 12 15,-2-4-15,-16-13 0,-7-1 16,-20-16-16,12 12 31,-13-1-31,19 24 16,-11 12-16,-12 38 31,22 56-15,33-1 15,8 20-31,10 0 15,-9 16-15,7 0 16,-13 25-16,-1-10 16,-17 17-1,8-7 1,-14 7-16,9-14 16,-13 9-16,7-23 15,-2 3-15,-27-9 16,2-46 15,24-56-15,21-32-1,18 12 17,4-18-32,1 3 15,-10-15-15,3 5 16,-21-13-16,2 3 15,-17-10-15,5 7 32,-22-7-32,9 15 15,-10-7-15,7 16 32,-11-3-32,12 16 15,-3 1-15,-12 25 31,27 48-15,21 29 0,20-4 15,5 15-31,9 2 16,-4 21-16,7-2 31,-1 24-31,-2-8 15,-3 24-15,-2-11 32,1 16-32,-2-13 15,-4 5-15,-4-26 32,-8-4-32,-25-10 15,-5-66 1,2-45 15,26-16-15,-11-16-1,7-7 1,-10-22-16,1 4 16,-10-22-16,0 16 31,-17-20-31,4 17 15,-20-7-15,11 11 32,-14 2-32,18 18 15,-3-7-15,-25-10 32,38 32-17,36 29 1,30 25 15,5 21-15,3 13 15,-3 8-15,-13 25 15,1-9-16,-11 8-15,-3-2 32,-11 19-32,-6-2 15,-15 25-15,5-12 16,-15 18-16,5-14 31,-11 11-31,11-18 16,-14 9-16,14-22 15,2-1-15,-15 8 16,19-21 15,24-44-15,20-34 0,11-6-1,4-7 16,-4-19-15,-19-26 0,-1 7 15,-8-5-31,-6 2 16,-11-12-16,-4 7 15,-17-6-15,5 8 16,-23-1-16,6 6 31,-16 5-31,13 5 16,-5-1-16,15 7 15,2-2-15,-12-16 32,40 36-17,22 20 16,12 5-15,9 17 0,2 16 15,-2 29-15,-2-3 15,-10 13-31,-11-1 15,-22 20-15,6-21 32,-8 4-32,-11 8 0,5-11 15,-8 1-15,-12 14 0,-10 0 32,-23 7-32,13-20 15,-8 0-15,-10-7 31,58-56-15,48-18 0,18-7 15,12-6-15,0 2 15,-2 6-16,-23 23-15</inkml:trace>
  <inkml:trace contextRef="#ctx0" brushRef="#br0" timeOffset="69353.14">2498 13796 0,'11'12'15,"17"21"1,19 15-1,24-1 1,-11-17 15,13 1-31,-2-13 16,17-6-16,0-5 16,16-7-16,-9-7 15,20-10-15,-17-11 31,13-10-31,-14-5 16,9-17-16,-21-1 16,9-19-16,-18 4 15,4-18-15,-22 11 32,-7-15-32,-22 15 15,-9-8-15,-20-26 16,-31 10-1,-26 32 17,-15 38-17,-6 31 1,2 38 15,8 36-15,25-12-1,10 13-15,13-9 16,13 13 0,7-10-16,12 17 15,3-9 1,18 4-16,-2-9 16,13 12-16,6-12 15,21 4-15,-2-11 31,16 1-31,-2-13 16,21-7-16,-4-6 16,16-9-16,-10-10 15,15-5-15,-11-10 32,12-20-32,-13-6 15,17-14-15,-37 8 16,1-4-16,4-7 0,-14 5 31,-1-4-31,12-16 0,-13 11 16,-2-7-16,15-14 0,-11-1 15,11-24-15,-20 13 16,-5-8-16,-11-25 16,-65 24-1,-38 36 1,-15 25-1,-10 11 1,0 17 0,-3 23-1,4 24 17,-3 25-17,15 23 1,25 16-1,32 7 17,13-35-17,18-5-15,5-14 16,17 1-16,-2-15 16,17 1-16,-7-9 15,18-4 1,-10-10-1,20-3-15,-6-5 16,16-7-16,-11-8 16,14 3-16,-9-8 15,11-8-15,-14 0 32,9-14-32,-14-3 15,14-15-15,-13-1 31,16-17-31,-14 6 16,10-17-16,-8 4 16,5-19-16,-19 9 31,-4-16-31,-22 16 16,-17-11-16,-25-17 31,-45 35-16,-24 37 1,-18 39 15,82-8-31,-78 41 16,23 3 15,9 15-31,16-7 16,8 19-16,8-6 15,12 19 1,4-12 0,17 11-16,-19-83 0,0 0 0,22 71 15,21 5-15,5-16 32,20 1-32,2-13 15,23 2-15,-4-14 31,16-6-31,-6-15 16,19-12-16,-12-9 16,20-14-16,-12-5 31,9-21-31,-16 4 16,5-16-16,-16 0 31,2-18-31,-14 6 15,-2-13-15,-21 7 16,-6-10 0,-20-25-1,-44 16 1,-34 39 15,-12 38-15,-24 26 15,-6 37-15,9 28-1,29-14 17,10 11-32,18-7 15,11 12-15,8-7 31,18 8-31,-18-76 0,0 0 0,30 68 16,18 5-16,2-12 16,21 2-16,-3-13 31,25 1-31,-4-16 16,23-5-16,-10-15 31,24-5-31,-16-10 15,14-17-15,-18-1 16,13-20-16,-24 0 16,6-19-16,-18 1 31,0-12-31,-23 0 16,1-12-16,-13 11 15,-1-14-15,-11 12 31,-9-4-31,-6-29 16,-42 21 0,-26 30-1,-16 26 17,-13 27-17,-13 33 1,30 2-1,6 18 1,9-3 0,4 16-16,40-66 0,0 0 0,-28 68 15,7 10-15,10-7 16,13 15-16,9-9 16,24 11-1,10-7 1,18 5-16,8-13 15,25 0-15,-21-23 16,6-9-16,15 1 0,-13-12 16,7 1-16,19 4 0,-14-10 15,8 1 1,21-1-16,8 3 0,13 2 0,-24-5 16,-10-2-16,-32-8 15,-79-15 1</inkml:trace>
  <inkml:trace contextRef="#ctx0" brushRef="#br0" timeOffset="70086.14">24411 15045 0,'-119'8'0,"29"-3"16,-24 10-16,-32 2 0,0 4 15,-23 7-15,-35 14 0,20-4 16,0 3-16,-2 6 0,29-9 0,14-3 16,-1-2-16,16-3 0,7 3 15,121-33-15</inkml:trace>
  <inkml:trace contextRef="#ctx0" brushRef="#br0" timeOffset="89712.84">15881 15552 0,'0'0'16,"0"0"-1,8-3 17,9-7-17,19-13 1,9-9 0,1-13-1,-16-4 16,-13 2-15,-10-2 0,-19 12-1,-16 2 1,-17 9 0,-18 14-1,-10 14 16,-7 23-15,-6 21 0,-3 17-1,11 12 1,28 6 0,25 0-1,17-8 1,26-10-1,12-11 1,18-3 0,10-3-1,5-7 17,15-6-17,0-11 1,0-9-1,5-13 1,6-13 0,4-12 15,-7-18-15,-4-12-1,-15-18 1,-13-7-1,-13-6 17,-16-2-17,-7-3 1,-18 5 0,-21 1-1,-14 4 1,-10 13 15,-10 10-15,-13 10-1,-8 10 1,-9 8 0,-12 15-1,1 5 1,3 12 15,0 16-15,5 10-1,-1 15 1,2 7 0,6 8-1,0 10 1,13 17-1,15 6 1,10-3 0,13 6-1,10-6 1,10-5 0,8 0-1,11-7 1,14-3-1,5 0 1,7 0 0,5-2-1,8-3-15,6-5 32,6-11-32,3-3 15,12-7 16,9-12-15,14-2 0,11-10-1,8-7 1,10-19 0,-1-10 15,2-17-16,-4-14 1,-3-11 0,-41 12-1,-9-2-15,4-31 16,-22 20 0,1-4-16,-19 10 31,12-8-31,-6 5 15,2-13-15,-13 11 16,3-13-16,-8 10 16,0-13-16,-5 13 15,-5-15-15,-2-30 16,-8 29 0,-13-4-1,-2 15 1,-5-7-16,-5 7 15,-8-8-15,3 11 16,-10-8-16,0 15 16,-13-5-16,8 10 15,-19 2-15,-19-15 16,-18 6 0,-12 5 15,-10 9-16,-6 21 1,36 13 0,-3 6-1,19 6 1,-22 8-16,13 2 16,-24 10-16,12-2 15,-16 15 1,11-1-1,-18 9-15,18 1 16,-9 10-16,22-5 16,-3 14-16,18-14 15,-4 9-15,-19 22 0,2 13 16,8 9 0,5 2-1,15 6 1,17 0-1,16 3 1,5 5 0,3-3-1,3 6 1,7 1 0,12 1-1,21-2 1,19-3-1,13-1 1,8-4 0,16-5-1,9-8 1,7-4 0,13-18-1,7-14 1,8-1-1,5-13 1,-5-8 0,3-5-1,-38-12 1,-1-5-16,-14-5 16,6-1-16,-11-7 15,17 3-15,-9-6 16,17 1-16,-14-3 31,14-3-31,-12-5 16,5-4-16,-7-3 15,0-13-15,-8-2 16,4-5-16,-13 4 16,6-12-16,-13 13 15,10-15-15,-8 5 16,5-8-1,23-23 1,-2-12 0,-3-10-1,-7-7 1,-21 26 0,-4-1-16,-16 14 15,5-10-15,-9 11 16,6-18-16,-4 12 31,2-14-31,-8 12 16,4-21-16,-8 16 15,5-12-15,-4 9 16,-1-12-16,-5 10 16,-4-11-16,-5 9 15,1-11-15,-3 11 31,-4-9-31,-7 11 16,-8-10-16,-3 8 16,-8-9-16,0 13 15,-5-7-15,-2 13 16,-10-4-16,2 14 16,-2-10-1,-1 17 1,-9-12-16,12 19 15,-17-9-15,7 14 32,-13-11-32,5 11 15,-19-5-15,7 12 32,-12-7-32,14 5 15,-23 9-15,14 7 16,-21 5-1,13 5 1,-18 2-16,10 8 16,-20 8-16,16 2 31,-24 7-31,11 3 16,-21 13-16,36-13 31,5 8-31,-16 2 0,6 6 15,-25 12-15,17-3 16,-20 8-16,22-2 16,-9 6-16,19-1 15,-6 7-15,22-5 16,-1 7-16,-1 31 16,-1 2-1,0 1 1,11 4-16,12 3 15,13-3 1,12 5 0,0 0-1,0 1 1,8 7 0,2-1-16,3 7 15,2-1 1,3 0-1,8 4 1,9 4 0,16 2-1,12 0 1,0 0 0,18-5-16,5 2 15,-13-39 1,5-8-16,18 14 15,8 1 1,4 0 0,1-5-1,4-1-15,14-12 16,6 5 0,-6-7-1,4-5 1,7-11-1,12-4 1,-31-24 0,-1 1-16,-15-8 15,9 0-15,-9-7 16,8-6-16,-10-6 16,13-4-16,-8 3 15,13-5-15,-13 0 16,14-5-16,-11 3 15,12-8-15,-7 2 16,15-14-16,-8 1 31,15-9-31,-7 0 16,17-6-16,-8 1 16,12-8-16,-17 0 15,14-4-15,-16 7 16,5-6-16,-4 6 15,13-15-15,-16 1 16,18-17-16,-13 11 31,13-3-31,-14 8 16,1 4-16,-10 6 16,-44 25-1,-42 20-15</inkml:trace>
  <inkml:trace contextRef="#ctx0" brushRef="#br0" timeOffset="99073.7">12610 16446 0,'-12'0'15,"-16"5"1,-22 3 0,-29 9-1,16-2 1,-9 8-16,3 0 31,-9 5-31,5-3 16,-5 0-16,-25 8 15,2-5 1,23-6 0,45-19-1,18 2 1,12-13 15,6-4-15,-1-6-1,6-10 1,-5-10 0,-3-12-1,2-11 1,-2-11 15,0-9-15,3 0-1,-3 3 1,0 5 15,-8 12-15,-5 14-1,-7 17 1,0 9 0,7 8-1,8 6 1,-7 7 15,-23 7-15,-21 4-1,-14 4 1,-18-2 0,-19-3-1,4 0 1,13-5 0,27-3-1,25 6 1,13-11-1,11 3 1,7 0 0,5 0-1,2 0 1,5 5 0,5 8-1,0 9 1,-5 21-1,0 21 1,-3 13 0,-4 12-1,7-1 1,3-5 0,-3-10-1,-3-10 1,6-25-1,-6-18 1,-2-10 0,0-5-1,0-2-15,0-3 16,-5 0 0,-15 0-1,-2-3 1,4-2-1,-8 5 1,-9 2 0,-12 11-1,-24 10 1,-14 5 0,-14 4-1,-2-1 1,13-1-1,18-5 1,24-7 0,26-8-1,9-4 1,4-5 0,5-1-1,2 0 1,0 0-1,0 0 1,0 0 0,0-7-1,0-8 1,-8-13 0,-4-18-1,-1-14 1,3-16-1,5-7 1,3-8 0,2 1-1,0-1 1,5 6 0,-5 6-1,-3 11 1,1 18-1,-4 25 1,6 25-16,0-13 0,0 6 16,0 4-1,0 3 1,0 0 0,0 0-1,-7 0 1,-16 5-1,-15 10 1,-17 0 0,-11 0-1,-14 1 1,-8-7 0,-8 2 15,0-4-16,2-4 1,12 2 0,6 3-1,76-8-15,0 0 0,0 0 0,-68 15 16,28-3 0,17-5-1,13-4 16,10 8-15,3 3 0,4 9-1,-5 15 1,-2-38-16,0 58 16,-2 16-1,2 18 1,0-92-1,0 0-15,0 0 0,0 108 16,0 9 0,0-3-1,0-17 1,2-24 0,-2-38-1,0-17 1,0-8-1,0-7 17,0-3-17,-2-3 1,-1-4 0,-6-1-1,-12-2 1,-9 2-1,-18 6 17,-18 2-17,-6 2 1,-7 6 0,1 2-1,8-2 1,7 2-1,10-3 1,13-2 15,22 1-15,8-4 0,8-2-1,-3 0 1,5 0-1,0-8 1,0-7 0,0-18-1,0-9 17,0-19-17,0-20 1,-4-12-1,0-5 1,-4 2 15,3 8-15,-2 8 0,4 14-1,-5 18 1,6 25-1,2 11 1,0 7 0,0-1 15,0 12-15,-3-1-1,-9 7 1,-18 8-1,-13 3 1,-18-5 0,-17-6 15,-10-4-15,-9-1-1,-8 3 1,17 1-1,17-1 1,27-5 0,21 0-1,15-3 17,0-2-17,6 0 1,2 0-1,0 3 1,0 8 0,2 8-1,9 11 1,1 18 15,4 15-15,1 11-1,-4 6 1,-1 3 0,-7-8-1,-3-7 1,-2-12 0,0-13 15,-2-18-16,2-12 1,0-5 0,0-6-1,0-2 1,0 0 0,-5 0-1,-5-2 16,-9-4-15,-13 6 0,-23 0-1,-15 8 1,-6 7 0,1 5-1,-3 5 1,4-2 15,11-8-15,13-5-1,20-5 1,14 0 0,9-2-1,5-3 1,-1 0-1,3 0 17,0-8-17,0-7 1,0-13 0,3-25-1,-1-12 1,3-18-1,-5-12 1,0-7 15,0-1-15,0 12 0,0 18-1,0 18 1,-5 22-1,3 18 1,2 10 0,0 0 15,0 3-15,-3 2-1,-5 0 1,-7 2-1,-13 5 1,-16 3 0,-16 3-1,-10 2 1,0-5 0,-2-5-1,-2 3 1,3-3-1,8 3 1,13-4 0,5 4-1,23-5 1,9-3 0,8 0-1,-1 0 1,6 0-1,0 0-15,0 0 16,-3 7 0,-9 11-1,-3 12 1,-10 8 0,-11 7-1,-2 3 1,-4-5-1,2 0 1,5-13 0,11-4-1,10-14 1,6-5 0,8 2-1,10-2 1,5 12-1,6 9 1,1 15 0,-4 10-1,0 10 1,-6 8-16,-5-4 16,1-11-1,-8-2 1,-2-12-1,-4-2 1,4-12 0,-3-13-1,0-5 1,5-8 0,0 4-1,0-6 1,0 0-1,0 0 1,0 0 0,0 0-1,0 0 1,0 0 0,0 0-1,0 0 1,0 0-1,-6 0 1,-13 0-16,-11-6 16,-13 6-1,-8 0 1,-7 0 0,0 8-1,8-5 1,1-1-1,-1-2 1,15 0 0,10-2-1,14-1 1,3 3 0,4 0-1,4 0 1,0 0-1,0 0 1,0-10 0,0-13-1,-2-14 1,-6-22-16,-3-11 16,-6-11-1,-2-12 1,-3 0-1,3 7 1,0 11 0,8 7-1,6 7 1,5 18 0,-8 13-1,7 18 1,-11 9-1,-1 6 1,-4 4 0,1 5-1,-6 7 1,-10 3 0,-16 1-1,-12 2 1,-9 0-1,-3 0 1,-4-5 0,7-7-1,20-3 1,11-10 0,13-2-1,12-4 1,5 6-1,6 0 1,4 6 0,9 6-1,-1 13 1,5 15 0,0 19-1,7 6 1,8 13-1,-1-2 1,-4-6 0,-5-9-1,-10-11 1,-4-12 15,1-15-15,-5-11-1,-2-4 1,0-6 0,0-2-1,-9 0 1,-30 0 0,-21 3-1,-13 5 1,-8 4-1,-2 3 1,12 5 0,16-4-1,19-3 1,4-11 0,18-2-1,5 0 1,6 0-1,1 0 1,4-2 0,7-9 15,-5-7-15,4-19-1,-3-19 1,-3-17-1,-2-13 1,-2-2 0,-3-2-1,-3 7 1,7 19 0,-8 26-1,6 19 1,3 12-1,0-2 1,0 7 0,0 2-1,0 0 1,-2 0 0,-15 5-1,-22 12 1,-21 9-1,-25 4 1,13-5 0,-2 5-16,-30 6 15,-4-1 1,12-5 0,23-7-1,36-11 1,18-4-1,10-6 1,6-2 0,-2 0 15,5 0-31,9 3 31,15 7-15,4 15-1,2 13 1,-8 20 0,-10 23-1,-7 12 1,-5 3 0,-1-13-1,1-23 1,-4-22-1,4-38 1,4-25 0,-3-5-1,3 0 1,-4 30 0</inkml:trace>
  <inkml:trace contextRef="#ctx0" brushRef="#br0" timeOffset="103159.29">3293 11865 0,'23'10'15,"28"16"1,30 9 15,25-5-15,13-15 0,2-9-1,-6-22 1,-7-24 15,-31-1-15,-14-9-16,-15-1 15,0-12-15,-14 3 32,4-13-32,-2 5 15,6-10-15,1 8 16,10-9-16,1 16 15,8-2 1,-2 7-16,13-3 0,-4 13 31,9 0-31,-5 14 16,15 1-16,-12 12 16,11 4-16,-13 9 15,14 3-15,-19 5 16,11 7-16,19 16 15,3 13 1,-39-9 0,-30-14 15,-31-1-15,1-4-1,-13-8 1,-8 0-1,-17 0 1,-20 0 0,-11 5-1,-11 8 1,0 20 0,14 7-1,19 10 16,19 8-15,17 10 0,19 7-1,20 12 1,10-2 15,16 0-15,20-1-1,15-8 1,11-16 15,-1-17-15,1-15 0,-5-16-1,-10-17 1,-17-17 15,-19-16-15,-4-18-1,-2-17 1,2-18 15,-10 21-15,0-3-16,-4 15 15,10-5-15,21-18 16,18 6 0,10 16-1,9 19 1,10 18 15,4 14-15,8 21-1,-1 12 1,1 6 15,-13 6-15,-15 1 0,-36-13-1,-30-13 16,-15-4-15,-15-10 0,-12-9 15,-10-4-15,-14-2-1,-7 2 1,-10 5 15,1 10-15,0 20-1,7 15 1,12 21 15,10 22-15,11 12-1,12 21 17,8-30-17,12-1-15,1-17 32,19 11-32,-3-22 15,11 4-15,31 4 31,21-9-15,4-19 0,0-19 15,-15-26-15,-5-29 15,-12-26-16,-23 7 17,-4-7-32,-8 5 15,9-10-15,-6 5 16,13-7-16,-3 11 31,13-9-31,-1 12 16,8-4-16,-7 15 15,9-1-15,-6 14 32,10 4-32,-6 13 15,11 7-15,-8 9 16,6 5-16,26 22 16,3 15 15,-7 12-16,-5 9 1,-18-9 15,-35-20-15,-20-17 0,-13-8-1,-13-8 1,-10-5 15,-4-3-15,-8-5-1,-13-7 1,-8 6 0,-6 5 15,-12 6-16,-1 19 1,4 27 15,9 23-15,6 16 0,18 14 15,16 14-16,17 5 1,30-2 15,0-34-15,13-16-16,0-17 31,12 3-31,39-8 16,17-13-1,-5-23 17,-13-20-17,-12-27 1,-5-25 15,-24 14-15,-4-12-16,-7 10 15,1-7-15,-7 7 32,9-5-32,-7 7 15,16 1-15,-5 7 16,15-4-16,-7 10 16,15 2-16,-3 10 31,17 5-31,-15 10 15,11 2-15,-10 6 16,7 9-16,31 13 16,-3 19-1,-6 18 17,-14-2-17,-21-9 16,-35-19-15,-31-22 15,-10-5-15,-16-4 15,-13-4-15,-16 0-1,-9 3 17,-6 10-17,13 23 17,8 29-17,17 32 16,10 17-15,18 15 15,23 5-15,30-8 0,20-13 15,23-31-16,18-24 17,7-23-17,-6-19 17,-11-18-17,-9-12 1,-17-4 15,-40 16-15,-38 15-16</inkml:trace>
  <inkml:trace contextRef="#ctx0" brushRef="#br0" timeOffset="110518.01">10960 5808 0,'0'0'15,"7"0"1,23 0 15,31 0-15,27-2-1,15-12 17,-24-3-17,-4-11-15,-12-8 16,8-14 0,-14 0-1,10-25-15,-9 1 16,12-19-1,-20 17 1,-2 1-16,10-14 0,-13 9 16,3-6-16,6-14 0,-7 9 15,1 0-15,10-17 16,-10 17-16,0-5 16,4-6-16,6-5 15,13-17-15,-10 17 0,2-12 0,-11 21 16,1-11-16,-7 21 15,-3-15-15,-8 19 16,0-13-16,-10 13 16,-2-11-16,-11 16 15,2-6-15,3-33 16,1-6 0,-8-4-16,-23 14 15,-23 19 1,3 28-1,-9 17 1,-9 22 0,-3 21-1,-4 14 1,-5 17 0,-9 15 15,23-1-16,-2 10-15,6 0 16,-1 18-16,8-5 16,1 14-16,4-3 15,-5 17-15,11-6 16,-3 20 0,7-12-1,-3 20-15,8-8 16,-1 18-16,6-10 15,0 20-15,11-17 16,4 19-16,8-15 16,13 13-16,0-17 15,7 14-15,0-19 16,3 9 0,0-17-16,14 10 15,-1-15 1,15 14-16,-8-19 15,17 8 1,-9-19 0,21 1-16,-6-21 15,17-1-15,-7-25 32,10-10-32,-16-15 15,3-18-15,-17-12 31,12-21-31,-15-7 16,3-18-16,-8 0 31,2-20-31,-7 8 16,2-24-16,-7 10 16,8-23-16,-14 15 15,14-20-15,-11 18 16,3-10-16,-10 17 31,2-10-31,-10 20 16,-4-10-16,-8-22 15,-6 7 1,-4 54 0,-5 29-1,-1 16 1,-2 14-1,-2 10-15,-1 14 16,-8 18 0,2 19-1,-7 20 1,4-15 0,-4 6-1,-1-11 1,-1 12-16,1-1 15,1 14-15,7-10 16,1 15-16,0-10 16,6 13-16,2-15 15,13 12-15,4-18 16,15 6-16,5-15 31,12 4-31,0-19 16,14 4-16,37-5 15,9-17 1,-1-35 15,-40-16-15,0-20-16,-13-2 16,-2-19-16,-13 4 15,6-20 1,-11 1-1,8-13-15,-11 4 16,5-11-16,-7 8 16,0-9-16,-3 11 15,3-1-15,0 12 16,3-2-16,15-29 16,13 11-1,7 4 1,-5 29-16,-10 25 15,-28 17 17,-8 28-17,-6 6 1,-8 17 0,4 21-1,3 35 1,-5-21-1,3 10 1,-6-13 0,1 21-16,-3-6 15,-5 11-15,-3-2 16,3 9-16,0-9 16,5 14-1,0-17 1,7 1-16,-1 34 15,-1-3 1,-13-57 15,-2-45-15,7-26 15,11-29-15,10-33 15,-1 8-15,1-11-16,-3 4 15,5-12-15,-4 2 16,3-9-16,-3 7 31,7-10-31,-4 15 16,4-5-16,12-24 15,5-3 1,13 6 0,13 16-1,-1 17 1,14 21 15,-2 14-15,-5 22-1,-4 16 1,-26 19 0,-14 6-1,-21 21 17,-1 22-17,-12 21 1,4-18-1,-1 8-15,1-13 16,-3 10-16,2-8 16,-4 11-16,5-8 15,-3 12 1,-1-6 0,6 12-16,0-16 15,8 11-15,2-13 16,7 8-16,6-16 31,20 5-31,-5-14 16,15-3-16,30 0 31,-12-20-15,4-13-16,-7-14 31,11-6-31,-4-11 15,13-14-15,-5-3 32,20-18-32,-14 3 15,14-17-15,-15-1 16,8-19-16,-15 7 31,0-15-31,-13 7 16,4-17-16,-16 15 15,-9-13-15,-19 13 32,-7-6-32,-31-26 15,-34 6 1,-10 18 0,-15 19-1,-1 21 1,-1 21-1,0 25 17,-2 20-17,-2 13 1,-1 20 0,6 17-1,2 16 1,12 19 15,10 17-15,16 9-1,18-1 1,17 6 0,2-37 15,14-6-31,-1-17 15,8 6-15,0-9 32,7 9-32,0-15 15,10 11-15,3-12 16,13-1 0,-8-7-1,17 0-15,-2-10 16,16 5-16,-9-10 31,20 2-31,-9-13 16,17 4-1,-12-13-15,23-6 16,-16-5 0,13-9-16,-15-8 15,9-10-15,-21-8 16,6-12-16,-17-3 31,10-17-31,-12 2 16,5-16-16,-8 9 15,13-20-15,-9 2 16,14-16 0,-23 26-1,-2 0-15,7-15 0,4-3 16,12-14-16,11-20 15,-44 57 1,-51 68-16</inkml:trace>
  <inkml:trace contextRef="#ctx0" brushRef="#br0" timeOffset="120791.96">30570 13239 0,'0'0'15,"0"0"16,0 0-15,0 0 0,0 0-1,0 0 17,-9 0-17,-15-3 1,-37-10-1,6-1 17,-11-7-32,3-9 15,-10-10-15,2-6 16,-12-19-16,13-1 31,-11-14-31,15 1 16,-4-17-16,12 9 15,5-19-15,18 15 16,4-18 0,19 16-1,12-5-15,35-13 16,36 21 0,24 36-1,-21 24 16,11 23-31,-4 9 16,19 16-16,-19 2 16,5 5-16,12 13 0,-9 0 31,4 9-31,21 14 0,-16-3 16,2 10-16,21 10 0,-20-5 15,-3 11-15,8 14 0,-22-13 16,-7 3-16,4 11 0,-10 2 15,-6 20-15,-30-18 16,-40-5-16,-23-25 16,-35-10-16,-2-15 15,-28-8-15,2-9 16,-30 4-16,30-10 0,-4-2 16,-13 2-16,15-3 0,-7 4 0,-18 4 0,22-5 15,-4 8 1,-21 5-16,18-5 0,-6 5 0,-12 7 15,23-5-15,2 6 0,-7 14 0,8 3 16,-9 25-16,24-10 16,6 18-16,34 25 15,55-5 1,35-10 0,-4-38-16,15-15 15,-9-15-15,22-3 0,-7-10 16,13 0-16,-6-7 15,10-8-15,-17-8 16,16-9-16,23-11 16,-3-27-1,-14-23 1,-31 15 0,0-10-16,-13 7 0,20-9 15,-2 7-15,20-5 0,-2 7 16,20 6-16,-8 12 15,18 6-15,-15 14 16,14 8-16,-17 10 16,9 15-16,-14 5 15,2 16-15,-11 1 16,7 16-16,-16 0 16,6 23-16,-13-3 15,-3 21-15,-15-14 0,-5 26 16,-9-10-16,-8 14 0,-16-13 31,-12 12-31,-16-15 0,-19 7 0,-4-11 16,-22 7-16,-3-20 15,-24 2-15,5-17 16,-30 4-16,30-21 16,-3-7-16,-9 5 0,14-15 15,-7-1-15,-24 4 0,19-8 16,-11-6-16,-21 3 0,14-8 15,-13 1-15,-25-3 0,29-5 16,-6 3-16,-23-13 0,28 5 0,-6-8 16,-15-9-16,30-1 15,1-7-15,-7-10 0,7-8 0,-8-20 16,26 0-16,-7-28 0,24 18 16,-10-15-16,13 7 15,-12-20-15,11 5 16,-4-22-16,20 10 15,10-21-15,17 16 16,12-13-16,6 18 16,8-16-16,10 21 15,17-6-15,1 24 0,17-11 16,-4 20-16,4-4 0,8-33 16,-3-8-1,-10 0 1,-7 3-1,-10 4 1,-13 8-16,-5 8 16,5 98-16,-23-94 15,-12-6 17,35 100-32,-38-109 15,38 109-15,-30-80 16,0-8-16,-3 4 15,-6-19-15,4 10 32,-7-23-32,7 10 15,2-20-15,10 30 16,11 3-16,3-8 0,18-4 16,15-22-16,-24 127 15,0 0-15,36-108 0,27-8 16,-11 38-1,11 12-15,16 1 0,-11 15 16,10 4-16,18 2 0,-14 13 16,12 1-16,14 2 0,-19 7 15,6 6-15,17 0 0,-19 3 16,3 1 0,14 1-16,4 8 0,21-2 0,-14 1 15,16 3-15,-22 0 16,8-3-16,-26-7 15,6-7-15,-24-6 16,3-16-16,-21-1 16,4-13-16,-17 6 15,2-16-15,-14 5 16,-1-15-16,-9 13 16,-9-22-16,-6 15 15,-4-14-15,-5 11 0,-9-14 0,-1 16 16,-12-15-16,-5 10 15,-10-13-15,0 10 16,-19-9-16,-1 18 16,-16-7-16,6 11 15,-26-3-15,13 8 16,-18 0-16,10 10 16,-17-2-16,15 18 15,-18 4-15,16 12 0,-19 9 0,18 7 16,-14 11-16,12 1 15,-11 10-15,10 4 16,-9 9-16,15-2 16,-10 4-16,15-7 15,-11 8-15,-18 15 16,-5-10 0,41-10-16,18-46 15,23-14 1,13-18-1,4-31 1,6 8 0,-6-15-16,11-1 15,-4-19 1,3-2 0,6-24-16,0 30 15,2 3-15,2-11 0,0 16 16,6-3-16,5-16 0,-8 17 15,7-4-15,6-11 0,-3 20 16,5-5-16,8-16 16,0 24-16,5-3 0,9-13 0,-3 20 31,3 1-31,19-7 0,6 9 16,29-15-16,-8 21 0,28-2 15,-10 24-15,17 5 16,-14 17-16,20 11 0,-21 12 15,18 10-15,-18 4 16,20 14-16,-19-1 16,17 19-16,-33-8 15,-4 4-15,6 12 0,-17-9 16,1 8-16,11 9 0,-15-6 16,2 9-16,13 18 15,-19-14-15,5 9 0,6 12 0,-11-12 16,0 8-16,4 10 0,-1 4 15,6 24-15,-25-21 16,-9 11-16,-43 6 16,-57-39-1,-16-38-15,-18-22 16,22-10 0,-7-12-16,10-2 15,-26-10-15,2-5 16,-22-10-16,28 5 15,-1 0-15,-14-7 0,13 8 16,-8-8-16,-10-11 0,13 8 16,-3-7-16,-7-11 0,-6-4 31,-9-23-31,23 2 16,9-20-16,23 11 15,10-11-15,23 7 16,7-13-16,15 16 15,13-20-15,3 18 16,10-11-16,-1 16 16,9-13-16,-1 10 15,5-11-15,-5 8 16,14-17-16,-9 13 0,5-18 16,-5 18-16,3-13 15,-7 12-15,-3-17 0,-14 21 16,-4-16-16,-2 18 15,-8-15 1,-8 16-16,-4-15 0,-4 21 16,-14-10-16,5 13 15,-11-10-15,1 14 16,-7-6-16,-1 14 16,-10-2-16,5 16 15,-13-7-15,9 14 16,-4-16-16,-25-10 15,21 22-15,-13 5 0,13 12 16,-11 2-16,11 7 16,-14 0-16,11 5 15,-14 0-15,11 11 16,-15 4-16,16 6 16,-16 4-16,11 6 15,-9 2-15,9 2 16,-11 12-16,10-5 15,-6 14-15,6 0 16,-14 10-16,11-3 0,-6 11 0,11-4 16,-4 17-16,13-7 15,2 14-15,15-8 16,6 10-16,9 33 16,20-28-1,14 5-15,6-15 16,11 11-16,2-9 0,22 13 0,9-10 15,19 15-15,-1-7 16,8 2-16,27 17 16,-46-39-1,-63-61-15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withwalker.weebly.com/" TargetMode="External"/><Relationship Id="rId2" Type="http://schemas.openxmlformats.org/officeDocument/2006/relationships/hyperlink" Target="mailto:Danielle.Walker@cobbk12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988" y="49133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0C89E-8F86-41A2-9348-FF5BDAF0A18F}"/>
              </a:ext>
            </a:extLst>
          </p:cNvPr>
          <p:cNvSpPr/>
          <p:nvPr/>
        </p:nvSpPr>
        <p:spPr>
          <a:xfrm>
            <a:off x="1200150" y="0"/>
            <a:ext cx="9372600" cy="148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5302"/>
            <a:ext cx="12192000" cy="1220477"/>
          </a:xfrm>
        </p:spPr>
        <p:txBody>
          <a:bodyPr>
            <a:noAutofit/>
          </a:bodyPr>
          <a:lstStyle/>
          <a:p>
            <a:r>
              <a:rPr lang="en-US" sz="5400" dirty="0"/>
              <a:t>Welcome to Ceramics/Sculpture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19655"/>
            <a:ext cx="11777661" cy="522209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solidFill>
                  <a:schemeClr val="accent1">
                    <a:lumMod val="50000"/>
                  </a:schemeClr>
                </a:solidFill>
              </a:rPr>
              <a:t>Please do the following, for a GRADE:</a:t>
            </a:r>
          </a:p>
          <a:p>
            <a:r>
              <a:rPr lang="en-US" altLang="ja-JP" u="sng" dirty="0">
                <a:solidFill>
                  <a:schemeClr val="accent1">
                    <a:lumMod val="50000"/>
                  </a:schemeClr>
                </a:solidFill>
              </a:rPr>
              <a:t>(if you didn’t already do it yesterday!)</a:t>
            </a:r>
          </a:p>
          <a:p>
            <a:endParaRPr lang="en-US" altLang="ja-JP" sz="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 1. Complete info:  			        2. Join Remind: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B1D08-E0CA-431D-876A-4F164990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83" y="1778493"/>
            <a:ext cx="2640718" cy="4997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DEE0F-A15A-4F81-9036-B073D377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42" y="25136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DE47-D8C7-4061-9721-261E981A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Teacher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FD9B-D113-4A18-BEBA-F8395E01A9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400" b="1" dirty="0"/>
              <a:t>Email: </a:t>
            </a:r>
            <a:r>
              <a:rPr lang="en-US" sz="2400" dirty="0"/>
              <a:t>		</a:t>
            </a:r>
            <a:r>
              <a:rPr lang="en-US" sz="2400" dirty="0">
                <a:hlinkClick r:id="rId2"/>
              </a:rPr>
              <a:t>Danielle.Walker@cobbk12.org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Blog:</a:t>
            </a:r>
            <a:r>
              <a:rPr lang="en-US" sz="2400" dirty="0"/>
              <a:t>		</a:t>
            </a:r>
            <a:r>
              <a:rPr lang="en-US" sz="2400" dirty="0">
                <a:hlinkClick r:id="rId3"/>
              </a:rPr>
              <a:t>www.artwithwalker.weebly.com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Insta:</a:t>
            </a:r>
            <a:r>
              <a:rPr lang="en-US" sz="2400" dirty="0"/>
              <a:t>		@art_mceachern </a:t>
            </a:r>
          </a:p>
        </p:txBody>
      </p:sp>
    </p:spTree>
    <p:extLst>
      <p:ext uri="{BB962C8B-B14F-4D97-AF65-F5344CB8AC3E}">
        <p14:creationId xmlns:p14="http://schemas.microsoft.com/office/powerpoint/2010/main" val="59849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CE224-DFBF-4D50-BBDA-031234C43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265238"/>
            <a:ext cx="4648200" cy="464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A3832-4A7C-42F2-BB54-B426FA99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BE95-E5E4-4339-9603-08B8EE20A6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Sketchbook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2800" b="1" i="1" dirty="0"/>
              <a:t>8 x 10 or larger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8282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C12A5-713C-494C-8793-BEBDF53F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49" y="2521204"/>
            <a:ext cx="5436172" cy="4336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5AD6-04DD-4A24-A70F-966CE0D6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Choose a Good Sketchbook: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A9C84-5D2B-4DAE-82E2-1A3D08E521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b="1" dirty="0"/>
              <a:t>Clear Pages (no lines)</a:t>
            </a:r>
          </a:p>
          <a:p>
            <a:pPr marL="342900" indent="-342900">
              <a:buAutoNum type="arabicPeriod"/>
            </a:pPr>
            <a:r>
              <a:rPr lang="en-US" sz="2400" b="1" dirty="0"/>
              <a:t>Page Count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70060-93B1-4278-94F7-3D682A91A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6981" l="10000" r="90000">
                        <a14:foregroundMark x1="15660" y1="5660" x2="14717" y2="70566"/>
                        <a14:foregroundMark x1="10377" y1="2830" x2="14151" y2="92264"/>
                        <a14:foregroundMark x1="14151" y1="92264" x2="22075" y2="99811"/>
                        <a14:foregroundMark x1="22075" y1="99811" x2="85660" y2="94528"/>
                        <a14:foregroundMark x1="85660" y1="94528" x2="87547" y2="10189"/>
                        <a14:foregroundMark x1="87547" y1="10189" x2="78302" y2="2075"/>
                        <a14:foregroundMark x1="78302" y1="2075" x2="12075" y2="2264"/>
                        <a14:foregroundMark x1="15283" y1="91321" x2="25094" y2="94906"/>
                        <a14:foregroundMark x1="25094" y1="94906" x2="83208" y2="96981"/>
                        <a14:foregroundMark x1="83208" y1="96981" x2="86038" y2="83774"/>
                        <a14:foregroundMark x1="86038" y1="83774" x2="75094" y2="72075"/>
                        <a14:foregroundMark x1="75094" y1="72075" x2="63585" y2="67547"/>
                        <a14:foregroundMark x1="63585" y1="67547" x2="50377" y2="67358"/>
                        <a14:foregroundMark x1="50377" y1="67358" x2="40377" y2="72453"/>
                        <a14:foregroundMark x1="40377" y1="72453" x2="37547" y2="83396"/>
                        <a14:foregroundMark x1="37547" y1="83396" x2="47736" y2="67170"/>
                        <a14:foregroundMark x1="47736" y1="67170" x2="26981" y2="82453"/>
                        <a14:foregroundMark x1="26981" y1="82453" x2="38679" y2="68868"/>
                        <a14:foregroundMark x1="38679" y1="68868" x2="39811" y2="80943"/>
                        <a14:foregroundMark x1="39811" y1="80943" x2="64340" y2="64717"/>
                        <a14:foregroundMark x1="64340" y1="64717" x2="62075" y2="82075"/>
                        <a14:foregroundMark x1="62075" y1="82075" x2="71321" y2="73585"/>
                        <a14:foregroundMark x1="71321" y1="73585" x2="79434" y2="86792"/>
                        <a14:foregroundMark x1="21321" y1="65849" x2="59811" y2="59811"/>
                        <a14:foregroundMark x1="59811" y1="59811" x2="35472" y2="63585"/>
                        <a14:foregroundMark x1="35472" y1="63585" x2="25094" y2="69811"/>
                        <a14:foregroundMark x1="25094" y1="69811" x2="39057" y2="73396"/>
                        <a14:foregroundMark x1="39057" y1="73396" x2="28302" y2="69434"/>
                        <a14:foregroundMark x1="28302" y1="69434" x2="49245" y2="66604"/>
                        <a14:foregroundMark x1="29811" y1="78113" x2="43774" y2="71321"/>
                        <a14:foregroundMark x1="43774" y1="71321" x2="59811" y2="70189"/>
                        <a14:foregroundMark x1="59811" y1="70189" x2="61509" y2="77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30019">
            <a:off x="6558077" y="1633993"/>
            <a:ext cx="4608549" cy="46085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349712-8C91-4CA6-8D52-F712A97E647A}"/>
              </a:ext>
            </a:extLst>
          </p:cNvPr>
          <p:cNvSpPr/>
          <p:nvPr/>
        </p:nvSpPr>
        <p:spPr>
          <a:xfrm rot="1330630">
            <a:off x="6829425" y="5105627"/>
            <a:ext cx="1228725" cy="895350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16893B-EAF3-47AF-9D59-397840E4CE48}"/>
              </a:ext>
            </a:extLst>
          </p:cNvPr>
          <p:cNvCxnSpPr/>
          <p:nvPr/>
        </p:nvCxnSpPr>
        <p:spPr>
          <a:xfrm flipH="1">
            <a:off x="4591050" y="1647825"/>
            <a:ext cx="666750" cy="2219325"/>
          </a:xfrm>
          <a:prstGeom prst="straightConnector1">
            <a:avLst/>
          </a:prstGeom>
          <a:ln w="76200">
            <a:solidFill>
              <a:schemeClr val="accent5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6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1869-F492-4260-A63D-03E1CCD8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Cover/Binding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3082-8F72-45B0-B6B1-4EF89FB53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Hard Cover / Cardboard will last longer</a:t>
            </a:r>
          </a:p>
          <a:p>
            <a:pPr marL="0" indent="0">
              <a:buNone/>
            </a:pPr>
            <a:r>
              <a:rPr lang="en-US" sz="1800" b="1" dirty="0"/>
              <a:t>Spiral Binding Allows to open and lay flat</a:t>
            </a:r>
          </a:p>
          <a:p>
            <a:pPr marL="0" indent="0" algn="r">
              <a:buNone/>
            </a:pPr>
            <a:r>
              <a:rPr lang="en-US" sz="1800" b="1" dirty="0"/>
              <a:t>DO NOT get the tear away kind!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16E68-A5FA-458F-822E-3385654E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2458720"/>
            <a:ext cx="6225932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CE799-609B-4891-9802-9CAF905F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14" y="2966719"/>
            <a:ext cx="3962286" cy="3818725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B28F917-4950-4CC7-897B-0FE87F25B90E}"/>
              </a:ext>
            </a:extLst>
          </p:cNvPr>
          <p:cNvSpPr/>
          <p:nvPr/>
        </p:nvSpPr>
        <p:spPr>
          <a:xfrm>
            <a:off x="8724900" y="3439159"/>
            <a:ext cx="2021840" cy="2153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B2863-1C11-4385-A8A0-50B416A3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9" b="91143" l="10000" r="90000">
                        <a14:foregroundMark x1="80000" y1="13857" x2="70857" y2="19143"/>
                        <a14:foregroundMark x1="70857" y1="19143" x2="75714" y2="27286"/>
                        <a14:foregroundMark x1="75714" y1="27286" x2="75857" y2="15714"/>
                        <a14:foregroundMark x1="75857" y1="15714" x2="66143" y2="13571"/>
                        <a14:foregroundMark x1="66143" y1="13571" x2="57857" y2="15143"/>
                        <a14:foregroundMark x1="21000" y1="12000" x2="28286" y2="12571"/>
                        <a14:foregroundMark x1="24286" y1="87714" x2="68286" y2="88143"/>
                        <a14:foregroundMark x1="68286" y1="88143" x2="27857" y2="89429"/>
                        <a14:foregroundMark x1="27857" y1="89429" x2="73429" y2="88714"/>
                        <a14:foregroundMark x1="73429" y1="88714" x2="64571" y2="90714"/>
                        <a14:foregroundMark x1="64571" y1="90714" x2="31429" y2="90286"/>
                        <a14:foregroundMark x1="31429" y1="90286" x2="72857" y2="91143"/>
                        <a14:foregroundMark x1="72857" y1="91143" x2="22429" y2="87143"/>
                        <a14:foregroundMark x1="76286" y1="14286" x2="75714" y2="23143"/>
                        <a14:foregroundMark x1="75714" y1="23143" x2="74143" y2="14429"/>
                        <a14:foregroundMark x1="74143" y1="14429" x2="82000" y2="19429"/>
                        <a14:foregroundMark x1="82000" y1="19429" x2="75429" y2="14143"/>
                        <a14:foregroundMark x1="75429" y1="14143" x2="76000" y2="16429"/>
                        <a14:foregroundMark x1="79429" y1="10857" x2="69429" y2="13000"/>
                        <a14:foregroundMark x1="69429" y1="13000" x2="78143" y2="9429"/>
                        <a14:foregroundMark x1="78143" y1="9429" x2="74143" y2="11143"/>
                        <a14:backgroundMark x1="12143" y1="6714" x2="2429" y2="9429"/>
                        <a14:backgroundMark x1="2429" y1="9429" x2="10571" y2="5000"/>
                        <a14:backgroundMark x1="10571" y1="5000" x2="143" y2="7429"/>
                        <a14:backgroundMark x1="143" y1="7429" x2="8286" y2="3000"/>
                        <a14:backgroundMark x1="8286" y1="3000" x2="2714" y2="10429"/>
                        <a14:backgroundMark x1="2714" y1="10429" x2="571" y2="0"/>
                        <a14:backgroundMark x1="571" y1="0" x2="8571" y2="1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7944">
            <a:off x="5234020" y="578886"/>
            <a:ext cx="6151709" cy="6151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31EA1-E368-489C-8B6D-01F255A3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787"/>
            <a:ext cx="10515600" cy="583800"/>
          </a:xfrm>
        </p:spPr>
        <p:txBody>
          <a:bodyPr/>
          <a:lstStyle/>
          <a:p>
            <a:pPr algn="ctr"/>
            <a:r>
              <a:rPr lang="en-US" dirty="0"/>
              <a:t>4. Paper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D0E1-3EE4-4B8E-A86B-1D4FF4D763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575" y="2282425"/>
            <a:ext cx="10524344" cy="4911725"/>
          </a:xfrm>
        </p:spPr>
        <p:txBody>
          <a:bodyPr>
            <a:normAutofit/>
          </a:bodyPr>
          <a:lstStyle/>
          <a:p>
            <a:r>
              <a:rPr lang="en-US" sz="1800" b="1" dirty="0"/>
              <a:t>70lb or heavier holds up to paint</a:t>
            </a:r>
          </a:p>
          <a:p>
            <a:r>
              <a:rPr lang="en-US" sz="1800" b="1" dirty="0"/>
              <a:t>Sketchbooks that say “mixed media” or </a:t>
            </a:r>
          </a:p>
          <a:p>
            <a:pPr marL="0" indent="0">
              <a:buNone/>
            </a:pPr>
            <a:r>
              <a:rPr lang="en-US" sz="1800" b="1" dirty="0"/>
              <a:t>“paint” will be heavier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CAC7B-5AB3-4321-AB29-DC0E2A843A55}"/>
              </a:ext>
            </a:extLst>
          </p:cNvPr>
          <p:cNvSpPr/>
          <p:nvPr/>
        </p:nvSpPr>
        <p:spPr>
          <a:xfrm>
            <a:off x="8963025" y="5948062"/>
            <a:ext cx="904875" cy="7115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8EC94E-CC2D-4269-B311-EEBB5F09A657}"/>
                  </a:ext>
                </a:extLst>
              </p14:cNvPr>
              <p14:cNvContentPartPr/>
              <p14:nvPr/>
            </p14:nvContentPartPr>
            <p14:xfrm>
              <a:off x="834120" y="550440"/>
              <a:ext cx="10756080" cy="583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8EC94E-CC2D-4269-B311-EEBB5F09A6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60" y="541080"/>
                <a:ext cx="10774800" cy="58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60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F7A00F-DD65-4E56-BC62-AD91340D302A}"/>
                  </a:ext>
                </a:extLst>
              </p14:cNvPr>
              <p14:cNvContentPartPr/>
              <p14:nvPr/>
            </p14:nvContentPartPr>
            <p14:xfrm>
              <a:off x="899280" y="782640"/>
              <a:ext cx="10723680" cy="562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F7A00F-DD65-4E56-BC62-AD91340D30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920" y="773280"/>
                <a:ext cx="10742400" cy="56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37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46ECB-2986-4EE7-9923-3A2E88DC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82600"/>
            <a:ext cx="4419600" cy="589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2D20D-56D4-41B6-B5E2-4E44E64E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482600"/>
            <a:ext cx="4419600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2885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173</TotalTime>
  <Words>150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Meiryo UI</vt:lpstr>
      <vt:lpstr>Arial</vt:lpstr>
      <vt:lpstr>Calibri</vt:lpstr>
      <vt:lpstr>Creative Gradient </vt:lpstr>
      <vt:lpstr>Welcome to Ceramics/Sculpture</vt:lpstr>
      <vt:lpstr>Teacher Contact:</vt:lpstr>
      <vt:lpstr>Required Materials:</vt:lpstr>
      <vt:lpstr>How to Choose a Good Sketchbook:</vt:lpstr>
      <vt:lpstr>3. Cover/Binding Quality</vt:lpstr>
      <vt:lpstr>4. Paper Quality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Ceramics/Sculpture</dc:title>
  <dc:creator>Danielle Walker</dc:creator>
  <cp:lastModifiedBy>Danielle Walker</cp:lastModifiedBy>
  <cp:revision>9</cp:revision>
  <dcterms:created xsi:type="dcterms:W3CDTF">2021-08-01T23:46:32Z</dcterms:created>
  <dcterms:modified xsi:type="dcterms:W3CDTF">2021-08-03T12:43:25Z</dcterms:modified>
</cp:coreProperties>
</file>